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63" r:id="rId4"/>
    <p:sldId id="264" r:id="rId5"/>
    <p:sldId id="268" r:id="rId6"/>
    <p:sldId id="269" r:id="rId7"/>
    <p:sldId id="270" r:id="rId8"/>
    <p:sldId id="26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57A"/>
    <a:srgbClr val="2C6ABA"/>
    <a:srgbClr val="7030A0"/>
    <a:srgbClr val="D31044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4" autoAdjust="0"/>
  </p:normalViewPr>
  <p:slideViewPr>
    <p:cSldViewPr>
      <p:cViewPr varScale="1">
        <p:scale>
          <a:sx n="98" d="100"/>
          <a:sy n="98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5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3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14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7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81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55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2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400" b="0" u="none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696200" cy="1752600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FAOSD Programme                                      User Instructions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467600" cy="1828800"/>
          </a:xfrm>
        </p:spPr>
        <p:txBody>
          <a:bodyPr>
            <a:normAutofit/>
          </a:bodyPr>
          <a:lstStyle/>
          <a:p>
            <a:r>
              <a:rPr lang="en-GB" b="1" dirty="0" smtClean="0"/>
              <a:t>Kong Cheong Tuck</a:t>
            </a:r>
          </a:p>
          <a:p>
            <a:r>
              <a:rPr lang="en-GB" b="1" dirty="0" smtClean="0"/>
              <a:t>FS Expert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20 – 21 October 2014</a:t>
            </a:r>
          </a:p>
          <a:p>
            <a:endParaRPr lang="en-GB" sz="4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1" y="2209800"/>
            <a:ext cx="849485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4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- Statistics of Inspections by Region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7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– Quarterly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7" y="2209800"/>
            <a:ext cx="855524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9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– </a:t>
            </a:r>
            <a:r>
              <a:rPr lang="en-US" dirty="0" smtClean="0"/>
              <a:t>Yearly </a:t>
            </a:r>
            <a:r>
              <a:rPr lang="en-US" dirty="0"/>
              <a:t>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599"/>
            <a:ext cx="757997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17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</a:t>
            </a:r>
            <a:r>
              <a:rPr lang="en-US" dirty="0" smtClean="0"/>
              <a:t>– Statistics of U/S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7" y="2133600"/>
            <a:ext cx="826520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83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-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9800"/>
            <a:ext cx="8229600" cy="367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71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3620" y="2967335"/>
            <a:ext cx="3856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</a:p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Q&amp;A?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05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Exercise 4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/>
              <a:t>Familiarise</a:t>
            </a:r>
            <a:r>
              <a:rPr lang="en-US" sz="3200" dirty="0" smtClean="0"/>
              <a:t> with the various applications in the </a:t>
            </a:r>
            <a:r>
              <a:rPr lang="en-US" sz="3200" b="1" dirty="0" smtClean="0"/>
              <a:t>Queries Function</a:t>
            </a:r>
          </a:p>
          <a:p>
            <a:endParaRPr lang="en-US" sz="3200" b="1" dirty="0"/>
          </a:p>
          <a:p>
            <a:r>
              <a:rPr lang="en-US" sz="3200" dirty="0" err="1" smtClean="0"/>
              <a:t>Familiarise</a:t>
            </a:r>
            <a:r>
              <a:rPr lang="en-US" sz="3200" dirty="0" smtClean="0"/>
              <a:t> with the statistics generated by your query</a:t>
            </a:r>
          </a:p>
          <a:p>
            <a:endParaRPr lang="en-US" sz="3200" dirty="0"/>
          </a:p>
          <a:p>
            <a:r>
              <a:rPr lang="en-US" sz="3200" dirty="0" smtClean="0"/>
              <a:t>See how you can use the information generated to help in the inspection of foreign </a:t>
            </a:r>
            <a:r>
              <a:rPr lang="en-US" sz="3200" smtClean="0"/>
              <a:t>air operators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20090"/>
      </p:ext>
    </p:extLst>
  </p:cSld>
  <p:clrMapOvr>
    <a:masterClrMapping/>
  </p:clrMapOvr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2014 FAOSD</Type_x0020_Name>
    <Presenter xmlns="2b0c29a6-a2e0-472b-bfb4-397922b0132f" xsi:nil="true"/>
    <Update_x0020_Date xmlns="2b0c29a6-a2e0-472b-bfb4-397922b0132f">21 Oct. 2014</Update_x0020_Date>
    <Number xmlns="2b0c29a6-a2e0-472b-bfb4-397922b0132f">06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544C356F404FB52454827B41563C" ma:contentTypeVersion="5" ma:contentTypeDescription="Create a new document." ma:contentTypeScope="" ma:versionID="1dce3d1b987ca05ad10ba55202bef39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F6D511-05C6-495F-BD9C-6F56202C02F6}"/>
</file>

<file path=customXml/itemProps2.xml><?xml version="1.0" encoding="utf-8"?>
<ds:datastoreItem xmlns:ds="http://schemas.openxmlformats.org/officeDocument/2006/customXml" ds:itemID="{0AEEF003-8D1A-495F-AB27-977624E3BBD2}"/>
</file>

<file path=customXml/itemProps3.xml><?xml version="1.0" encoding="utf-8"?>
<ds:datastoreItem xmlns:ds="http://schemas.openxmlformats.org/officeDocument/2006/customXml" ds:itemID="{471EC2F3-3CBB-4642-9776-1CD6CFF2B6C5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6043</TotalTime>
  <Words>147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ICAO</vt:lpstr>
      <vt:lpstr> FAOSD Programme                                      User Instructions </vt:lpstr>
      <vt:lpstr>Queries</vt:lpstr>
      <vt:lpstr>Queries - Statistics of Inspections by Region</vt:lpstr>
      <vt:lpstr>Queries – Quarterly Statistics</vt:lpstr>
      <vt:lpstr>Queries – Yearly Statistics</vt:lpstr>
      <vt:lpstr>Queries – Statistics of U/S Reports</vt:lpstr>
      <vt:lpstr>Queries - Codes</vt:lpstr>
      <vt:lpstr>Queries</vt:lpstr>
      <vt:lpstr>Exercise 4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FAOSD Programme User Instructions – Queries</dc:title>
  <dc:creator>lkhammar</dc:creator>
  <cp:lastModifiedBy>Cheong Tuck Kong</cp:lastModifiedBy>
  <cp:revision>197</cp:revision>
  <dcterms:created xsi:type="dcterms:W3CDTF">2010-09-24T14:59:54Z</dcterms:created>
  <dcterms:modified xsi:type="dcterms:W3CDTF">2014-10-21T01:05:34Z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0x0101006ABF544C356F404FB52454827B41563C</vt:lpwstr>
  </property>
</Properties>
</file>